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87" r:id="rId3"/>
    <p:sldId id="289" r:id="rId4"/>
    <p:sldId id="290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F17F64-BDD2-4625-B626-851ACEFD5DAA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A59E51-1EE4-4167-BB8D-78D960D442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353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A59E51-1EE4-4167-BB8D-78D960D4429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715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9-83.userapi.com/impg/itNM23WFhjs1lrCg7z72cAiA4hhNulLXvLuFzA/qEu0pznrvPI.jpg?size=520x346&amp;quality=96&amp;sign=1840546582f8c2d4c1366671e7ffe3e6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866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и наложении на нижнюю конечность турникет сначала обворачивается вокруг повреждённой конечности, потом его хвост проводится в петлю 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632460"/>
            <a:ext cx="8496944" cy="5593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912845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Турникет сначала обворачивается вокруг повреждённой конечности, потом его хвост проводится в петлю и в дальнейшем производится наложение также как на руку 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617220"/>
            <a:ext cx="8655888" cy="5631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204645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Тактическая медицина. Правила использования ППИ.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3649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690665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ля герметизации ранений грудной стенки может быть рекомендована специализированная повязка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536" y="759443"/>
            <a:ext cx="8388424" cy="506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45948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static.insales-cdn.com/images/collections/1/1675/1787531/large_%D0%B3%D0%BE%D1%82%D0%BE%D0%B2%D1%8B%D0%B9_%D0%BD%D0%B0%D0%B1%D0%BE%D1%8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0"/>
            <a:ext cx="8808913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093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54studio.ru/wp-content/uploads/d/0/e/d0e9978aa70cd349e9d1b85751d28085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7" y="404663"/>
            <a:ext cx="8951231" cy="609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2840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static.insales-cdn.com/images/collections/1/1675/1787531/large_%D0%B3%D0%BE%D1%82%D0%BE%D0%B2%D1%8B%D0%B9_%D0%BD%D0%B0%D0%B1%D0%BE%D1%8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 descr="Жгутование раненого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286" y="160337"/>
            <a:ext cx="8924602" cy="6817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18050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Остановка кровотечения наложением жгута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Остановка кровотечения наложением жгута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504" y="3861048"/>
            <a:ext cx="8928992" cy="3383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30880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и наложении жгута на конечность раненому боевому товарищу стоя 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980728"/>
            <a:ext cx="8568952" cy="4411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4414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и наложении жгута на руку 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528" y="692696"/>
            <a:ext cx="8532440" cy="580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69241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и наложении жгута на ногу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1226820"/>
            <a:ext cx="8756848" cy="4404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17506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Ногу нужно закидывать себе на плечо, ближнее к пострадавшему 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480410"/>
            <a:ext cx="8807901" cy="5927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601850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1</Words>
  <Application>Microsoft Office PowerPoint</Application>
  <PresentationFormat>Экран (4:3)</PresentationFormat>
  <Paragraphs>1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Студент</cp:lastModifiedBy>
  <cp:revision>9</cp:revision>
  <dcterms:created xsi:type="dcterms:W3CDTF">2023-01-30T12:40:40Z</dcterms:created>
  <dcterms:modified xsi:type="dcterms:W3CDTF">2023-03-10T09:23:54Z</dcterms:modified>
</cp:coreProperties>
</file>